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7" r:id="rId5"/>
    <p:sldId id="28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treaming-dat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profiles/blogs/batch-vs-real-time-data-process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 smtClean="0"/>
              <a:t>Difference between Batch Processing and Stream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Processing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IN" dirty="0" smtClean="0"/>
              <a:t>An efficient way of processing high volumes of data is where a group of transactions is collected over a period of time</a:t>
            </a:r>
          </a:p>
          <a:p>
            <a:r>
              <a:rPr lang="en-IN" dirty="0" smtClean="0"/>
              <a:t>Data is collected, entered, processed and then the batch results are produced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Hadoop</a:t>
            </a:r>
            <a:r>
              <a:rPr lang="en-IN" dirty="0" smtClean="0"/>
              <a:t> is focused on batch data processing</a:t>
            </a:r>
          </a:p>
          <a:p>
            <a:r>
              <a:rPr lang="en-IN" dirty="0" smtClean="0"/>
              <a:t>Requires separate programs for input, process and output</a:t>
            </a:r>
          </a:p>
          <a:p>
            <a:r>
              <a:rPr lang="en-US" dirty="0" smtClean="0"/>
              <a:t>Huge volume of storage is required</a:t>
            </a:r>
          </a:p>
          <a:p>
            <a:r>
              <a:rPr lang="en-US" dirty="0" smtClean="0"/>
              <a:t>Data is sorted and then processed in sequential manner</a:t>
            </a:r>
          </a:p>
          <a:p>
            <a:r>
              <a:rPr lang="en-US" dirty="0" smtClean="0"/>
              <a:t>No hard timelines defined</a:t>
            </a:r>
          </a:p>
          <a:p>
            <a:r>
              <a:rPr lang="en-US" dirty="0" smtClean="0"/>
              <a:t>Sequential jobs are executed in repeated manner over fixed interval</a:t>
            </a:r>
            <a:endParaRPr lang="en-IN" dirty="0" smtClean="0"/>
          </a:p>
          <a:p>
            <a:r>
              <a:rPr lang="en-IN" dirty="0" smtClean="0"/>
              <a:t>An example is payroll and billing systems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IN" dirty="0" smtClean="0"/>
              <a:t>Involves a continual input, process and output of data</a:t>
            </a:r>
          </a:p>
          <a:p>
            <a:r>
              <a:rPr lang="en-IN" dirty="0" smtClean="0"/>
              <a:t>Data must be processed in a small time period (or near real time)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Apache Storm, Spark Stream processing are frameworks meant for the same</a:t>
            </a:r>
            <a:endParaRPr lang="en-IN" dirty="0" smtClean="0"/>
          </a:p>
          <a:p>
            <a:r>
              <a:rPr lang="en-IN" dirty="0" smtClean="0"/>
              <a:t>Allows an organization the ability to take immediate action for those times when acting within seconds or minutes is significant</a:t>
            </a:r>
          </a:p>
          <a:p>
            <a:r>
              <a:rPr lang="en-IN" dirty="0" smtClean="0"/>
              <a:t>No storage required if event need not be stored</a:t>
            </a:r>
          </a:p>
          <a:p>
            <a:r>
              <a:rPr lang="en-IN" dirty="0" smtClean="0"/>
              <a:t>Data is processed as and when its made available to the system</a:t>
            </a:r>
          </a:p>
          <a:p>
            <a:r>
              <a:rPr lang="en-IN" dirty="0" smtClean="0"/>
              <a:t>Processing has to happen in fixed / hard time lines</a:t>
            </a:r>
          </a:p>
          <a:p>
            <a:r>
              <a:rPr lang="en-IN" dirty="0" smtClean="0"/>
              <a:t>Examples Radar systems, customer services and bank ATMs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133600"/>
            <a:ext cx="83629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14400" y="56388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3"/>
              </a:rPr>
              <a:t>https://aws.amazon.com/streaming-data/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1828801"/>
            <a:ext cx="68770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5105400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IN" dirty="0" smtClean="0">
                <a:hlinkClick r:id="rId3"/>
              </a:rPr>
              <a:t>https://www.datasciencecentral.com/profiles/blogs/batch-vs-real-time-data-processing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smtClean="0"/>
              <a:t>: </a:t>
            </a:r>
            <a:r>
              <a:rPr lang="en-US"/>
              <a:t>Difference between real-time and streaming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3177</TotalTime>
  <Words>230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Difference between Batch Processing and Stream Processing</vt:lpstr>
      <vt:lpstr>Batch Processing System</vt:lpstr>
      <vt:lpstr>Streaming Data Systems</vt:lpstr>
      <vt:lpstr>Difference </vt:lpstr>
      <vt:lpstr>Frameworks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2019-09-24T04:05:21Z</dcterms:modified>
</cp:coreProperties>
</file>